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35" r:id="rId4"/>
    <p:sldId id="322" r:id="rId5"/>
    <p:sldId id="327" r:id="rId6"/>
    <p:sldId id="328" r:id="rId7"/>
    <p:sldId id="343" r:id="rId8"/>
    <p:sldId id="341" r:id="rId9"/>
    <p:sldId id="344" r:id="rId10"/>
    <p:sldId id="345" r:id="rId11"/>
    <p:sldId id="346" r:id="rId12"/>
    <p:sldId id="340" r:id="rId13"/>
    <p:sldId id="331" r:id="rId14"/>
    <p:sldId id="316" r:id="rId15"/>
  </p:sldIdLst>
  <p:sldSz cx="12192000" cy="6858000"/>
  <p:notesSz cx="6858000" cy="9144000"/>
  <p:embeddedFontLst>
    <p:embeddedFont>
      <p:font typeface="배달의민족 연성" panose="020B0600000101010101" pitchFamily="50" charset="-127"/>
      <p:regular r:id="rId18"/>
    </p:embeddedFont>
    <p:embeddedFont>
      <p:font typeface="배달의민족 주아" panose="02020603020101020101" pitchFamily="18" charset="-127"/>
      <p:regular r:id="rId19"/>
    </p:embeddedFont>
    <p:embeddedFont>
      <p:font typeface="배찌체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0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62946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커맨드 블록을 등록하고 창을 닫으면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설정 값을 통하여 세부적인 컨트롤이 가능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커맨드 정보를 가져와서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96331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시작 시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맵을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선택해서 불러올 수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 시 자동 저장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명칭으로 저장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저장한 시간도 같이 저장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플레이를 통하여 접속 시 만들고 있는 맵 정보를 불러옴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85304"/>
              </p:ext>
            </p:extLst>
          </p:nvPr>
        </p:nvGraphicFramePr>
        <p:xfrm>
          <a:off x="7019364" y="1047403"/>
          <a:ext cx="433443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샌드박스기능을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가진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(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멀티플레이어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어드벤쳐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+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마인크래프트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특징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게임플레이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23476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맵 동기화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998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400" b="0" baseline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 서버를 통한 멀티플레이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서버에서 모든 게임 컨텐츠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882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54486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 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리소스 확보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16825"/>
              </p:ext>
            </p:extLst>
          </p:nvPr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사용하여 블록이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 파악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파악 후 실시간으로 배치될 블록의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표시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명령을 통하여 와이어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메테리얼을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일반 블록으로 변환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명령을 통하여 일반 블록 제거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81824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 블록 사방에 부모 블록보다 낮은 자식 블록을 복사하여 배치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물이 흘러내리는 유체를 표현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블록을 제거하면 자식 블록은 일정 시간이 지난 뒤 삭제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블록은 온도 정보를 가지고 있음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이를 통하여 특정 블록들의 상 변환을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또한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통하여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메쉬의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자연스러운 변환 블록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96" y="1434614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57199"/>
              </p:ext>
            </p:extLst>
          </p:nvPr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테이블을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통하여 블록을 관리하여 작업 효율성 증가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커맨드 블록은 데이터 테이블을 읽어와서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4547</TotalTime>
  <Words>738</Words>
  <Application>Microsoft Office PowerPoint</Application>
  <PresentationFormat>와이드스크린</PresentationFormat>
  <Paragraphs>192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배달의민족 연성</vt:lpstr>
      <vt:lpstr>배달의민족 주아</vt:lpstr>
      <vt:lpstr>배찌체</vt:lpstr>
      <vt:lpstr>맑은 고딕</vt:lpstr>
      <vt:lpstr>배달의민족 도현</vt:lpstr>
      <vt:lpstr>Arial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697</cp:revision>
  <cp:lastPrinted>2020-12-10T07:13:07Z</cp:lastPrinted>
  <dcterms:created xsi:type="dcterms:W3CDTF">2020-09-21T00:19:03Z</dcterms:created>
  <dcterms:modified xsi:type="dcterms:W3CDTF">2021-05-16T15:14:26Z</dcterms:modified>
</cp:coreProperties>
</file>